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62" d="100"/>
          <a:sy n="62" d="100"/>
        </p:scale>
        <p:origin x="1128" y="7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82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76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53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79</c:v>
                </c:pt>
                <c:pt idx="1">
                  <c:v>89</c:v>
                </c:pt>
                <c:pt idx="2">
                  <c:v>100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88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64</c:v>
                </c:pt>
                <c:pt idx="1">
                  <c:v>83</c:v>
                </c:pt>
                <c:pt idx="2">
                  <c:v>84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88</c:v>
                </c:pt>
                <c:pt idx="1">
                  <c:v>71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89</c:v>
                </c:pt>
                <c:pt idx="1">
                  <c:v>60</c:v>
                </c:pt>
                <c:pt idx="2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85</c:v>
                </c:pt>
                <c:pt idx="1">
                  <c:v>51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72</c:v>
                </c:pt>
                <c:pt idx="1">
                  <c:v>100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78</c:v>
                </c:pt>
                <c:pt idx="1">
                  <c:v>92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76</c:v>
                </c:pt>
                <c:pt idx="1">
                  <c:v>91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69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Lindgårdens hemtjänst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94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Jönköping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87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Jönköpings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89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2022-11-23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Jönköping_Lindgårdens hemtjänst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458584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309583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4983985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5146823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Jönköping_Lindgårdens hemtjänst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20520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87621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886858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3245132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4907</TotalTime>
  <Words>1236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Magnus Rydberg</cp:lastModifiedBy>
  <cp:revision>398</cp:revision>
  <cp:lastPrinted>2014-08-07T08:24:06Z</cp:lastPrinted>
  <dcterms:created xsi:type="dcterms:W3CDTF">2014-06-27T06:29:47Z</dcterms:created>
  <dcterms:modified xsi:type="dcterms:W3CDTF">2022-11-23T10:42:52Z</dcterms:modified>
</cp:coreProperties>
</file>